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"/>
  </p:notesMasterIdLst>
  <p:handoutMasterIdLst>
    <p:handoutMasterId r:id="rId5"/>
  </p:handoutMasterIdLst>
  <p:sldIdLst>
    <p:sldId id="322" r:id="rId2"/>
    <p:sldId id="361" r:id="rId3"/>
  </p:sldIdLst>
  <p:sldSz cx="12192000" cy="9144000"/>
  <p:notesSz cx="9296400" cy="7010400"/>
  <p:custDataLst>
    <p:tags r:id="rId6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pyru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pyru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pyru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pyru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pyru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pyru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pyru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pyru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pyru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E62"/>
    <a:srgbClr val="242F62"/>
    <a:srgbClr val="8CADAE"/>
    <a:srgbClr val="599CC6"/>
    <a:srgbClr val="F76500"/>
    <a:srgbClr val="9D0100"/>
    <a:srgbClr val="0E6BB4"/>
    <a:srgbClr val="0062AE"/>
    <a:srgbClr val="D5D655"/>
    <a:srgbClr val="884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29"/>
  </p:normalViewPr>
  <p:slideViewPr>
    <p:cSldViewPr>
      <p:cViewPr varScale="1">
        <p:scale>
          <a:sx n="55" d="100"/>
          <a:sy n="55" d="100"/>
        </p:scale>
        <p:origin x="1440" y="72"/>
      </p:cViewPr>
      <p:guideLst>
        <p:guide orient="horz" pos="2880"/>
        <p:guide pos="3840"/>
      </p:guideLst>
    </p:cSldViewPr>
  </p:slideViewPr>
  <p:outlineViewPr>
    <p:cViewPr>
      <p:scale>
        <a:sx n="33" d="100"/>
        <a:sy n="33" d="100"/>
      </p:scale>
      <p:origin x="0" y="804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860" cy="350990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265969" y="0"/>
            <a:ext cx="4028860" cy="350990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r">
              <a:defRPr sz="1200"/>
            </a:lvl1pPr>
          </a:lstStyle>
          <a:p>
            <a:fld id="{22F740A9-580B-480F-ADBB-AC9E18D197EA}" type="datetimeFigureOut">
              <a:rPr lang="es-MX" smtClean="0"/>
              <a:t>13/06/2022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659410"/>
            <a:ext cx="4028860" cy="350990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265969" y="6659410"/>
            <a:ext cx="4028860" cy="350990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r">
              <a:defRPr sz="1200"/>
            </a:lvl1pPr>
          </a:lstStyle>
          <a:p>
            <a:fld id="{3C368DE4-7974-439E-AE8E-0A142EA65A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1155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075" cy="35083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65739" y="0"/>
            <a:ext cx="4029075" cy="35083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66A78A8F-D237-4C3D-B3CC-186AF940A6E5}" type="datetimeFigureOut">
              <a:rPr lang="es-MX" smtClean="0"/>
              <a:t>13/06/2022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30275" y="3373439"/>
            <a:ext cx="7435850" cy="2760662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6659564"/>
            <a:ext cx="4029075" cy="35083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65739" y="6659564"/>
            <a:ext cx="4029075" cy="35083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165BB097-F078-4ED6-8BD1-0DB299C287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6385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734954"/>
            <a:ext cx="12211817" cy="8409046"/>
          </a:xfrm>
          <a:prstGeom prst="rect">
            <a:avLst/>
          </a:prstGeom>
        </p:spPr>
      </p:pic>
      <p:sp>
        <p:nvSpPr>
          <p:cNvPr id="4" name="AutoShape 4"/>
          <p:cNvSpPr>
            <a:spLocks noChangeArrowheads="1"/>
          </p:cNvSpPr>
          <p:nvPr/>
        </p:nvSpPr>
        <p:spPr bwMode="white">
          <a:xfrm>
            <a:off x="1490133" y="1320800"/>
            <a:ext cx="6908800" cy="254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s-MX" sz="2400">
              <a:latin typeface="Times New Roman" pitchFamily="18" charset="0"/>
            </a:endParaRP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1384" y="5470962"/>
            <a:ext cx="4625130" cy="17299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36000" rIns="0" bIns="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>
                <a:solidFill>
                  <a:srgbClr val="0E6BB4"/>
                </a:solidFill>
              </a:defRPr>
            </a:lvl1pPr>
          </a:lstStyle>
          <a:p>
            <a:endParaRPr lang="es-MX" sz="2800" b="1" dirty="0">
              <a:solidFill>
                <a:srgbClr val="0062AE"/>
              </a:solidFill>
              <a:latin typeface="Panton" panose="00000500000000000000" pitchFamily="50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-8062" y="2813615"/>
            <a:ext cx="10972800" cy="2540000"/>
          </a:xfrm>
          <a:prstGeom prst="roundRect">
            <a:avLst>
              <a:gd name="adj" fmla="val 50000"/>
            </a:avLst>
          </a:prstGeom>
          <a:noFill/>
          <a:ln>
            <a:round/>
            <a:headEnd/>
            <a:tailEnd/>
          </a:ln>
        </p:spPr>
        <p:txBody>
          <a:bodyPr anchor="b"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800">
                <a:solidFill>
                  <a:srgbClr val="242F62"/>
                </a:solidFill>
                <a:latin typeface="Panton Black" panose="00000A00000000000000" pitchFamily="50" charset="0"/>
              </a:defRPr>
            </a:lvl1pPr>
          </a:lstStyle>
          <a:p>
            <a:endParaRPr lang="es-MX" dirty="0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251201" y="8331201"/>
            <a:ext cx="2841979" cy="6334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101601" y="8331201"/>
            <a:ext cx="784578" cy="6524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26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CFB020A-0D33-4DAF-AA15-BC6E530A66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Rectangle 21"/>
          <p:cNvSpPr>
            <a:spLocks noChangeArrowheads="1"/>
          </p:cNvSpPr>
          <p:nvPr userDrawn="1"/>
        </p:nvSpPr>
        <p:spPr bwMode="auto">
          <a:xfrm>
            <a:off x="6223001" y="3924300"/>
            <a:ext cx="5350933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es-MX" sz="28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" name="Rectangle 18"/>
          <p:cNvSpPr>
            <a:spLocks noChangeArrowheads="1"/>
          </p:cNvSpPr>
          <p:nvPr userDrawn="1"/>
        </p:nvSpPr>
        <p:spPr bwMode="auto">
          <a:xfrm>
            <a:off x="4943872" y="7380312"/>
            <a:ext cx="266429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sz="6000" b="1" dirty="0">
              <a:latin typeface="+mj-lt"/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 rotWithShape="1">
          <a:blip r:embed="rId3"/>
          <a:srcRect l="8302" t="33750" r="64580" b="43609"/>
          <a:stretch/>
        </p:blipFill>
        <p:spPr>
          <a:xfrm>
            <a:off x="133019" y="83528"/>
            <a:ext cx="5624855" cy="132012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018" y="0"/>
            <a:ext cx="1457982" cy="1547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90423" y="6400800"/>
            <a:ext cx="7315200" cy="7556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242F62"/>
                </a:solidFill>
                <a:latin typeface="Panton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90423" y="971599"/>
            <a:ext cx="7315200" cy="533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90423" y="7156450"/>
            <a:ext cx="7315200" cy="107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242F62"/>
                </a:solidFill>
                <a:latin typeface="Panton" panose="00000500000000000000" pitchFamily="50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2"/>
          <a:srcRect l="8302" t="33750" r="64580" b="43609"/>
          <a:stretch/>
        </p:blipFill>
        <p:spPr>
          <a:xfrm>
            <a:off x="133020" y="83528"/>
            <a:ext cx="3783956" cy="8880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734954"/>
            <a:ext cx="12211817" cy="840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7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8600"/>
            <a:ext cx="12192000" cy="83954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971599"/>
            <a:ext cx="10972800" cy="919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F62"/>
                </a:solidFill>
                <a:latin typeface="Panton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133600"/>
            <a:ext cx="10972800" cy="603408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242F62"/>
                </a:solidFill>
                <a:latin typeface="Panton" panose="00000500000000000000" pitchFamily="50" charset="0"/>
              </a:defRPr>
            </a:lvl1pPr>
            <a:lvl2pPr>
              <a:defRPr>
                <a:solidFill>
                  <a:srgbClr val="242F62"/>
                </a:solidFill>
                <a:latin typeface="Panton" panose="00000500000000000000" pitchFamily="50" charset="0"/>
              </a:defRPr>
            </a:lvl2pPr>
            <a:lvl3pPr>
              <a:defRPr>
                <a:solidFill>
                  <a:srgbClr val="242F62"/>
                </a:solidFill>
                <a:latin typeface="Panton" panose="00000500000000000000" pitchFamily="50" charset="0"/>
              </a:defRPr>
            </a:lvl3pPr>
            <a:lvl4pPr>
              <a:defRPr>
                <a:solidFill>
                  <a:srgbClr val="242F62"/>
                </a:solidFill>
                <a:latin typeface="Panton" panose="00000500000000000000" pitchFamily="50" charset="0"/>
              </a:defRPr>
            </a:lvl4pPr>
            <a:lvl5pPr>
              <a:defRPr>
                <a:solidFill>
                  <a:srgbClr val="242F62"/>
                </a:solidFill>
                <a:latin typeface="Panton" panose="00000500000000000000" pitchFamily="50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3"/>
          <a:srcRect l="8302" t="33750" r="64580" b="43609"/>
          <a:stretch/>
        </p:blipFill>
        <p:spPr>
          <a:xfrm>
            <a:off x="133020" y="83528"/>
            <a:ext cx="3783956" cy="88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8600"/>
            <a:ext cx="12192000" cy="8395400"/>
          </a:xfrm>
          <a:prstGeom prst="rect">
            <a:avLst/>
          </a:prstGeom>
        </p:spPr>
      </p:pic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971600"/>
            <a:ext cx="2743200" cy="7196089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242F62"/>
                </a:solidFill>
                <a:latin typeface="Panton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971600"/>
            <a:ext cx="7958667" cy="7196089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242F62"/>
                </a:solidFill>
                <a:latin typeface="Panton" panose="00000500000000000000" pitchFamily="50" charset="0"/>
              </a:defRPr>
            </a:lvl1pPr>
            <a:lvl2pPr>
              <a:defRPr>
                <a:solidFill>
                  <a:srgbClr val="242F62"/>
                </a:solidFill>
                <a:latin typeface="Panton" panose="00000500000000000000" pitchFamily="50" charset="0"/>
              </a:defRPr>
            </a:lvl2pPr>
            <a:lvl3pPr>
              <a:defRPr>
                <a:solidFill>
                  <a:srgbClr val="242F62"/>
                </a:solidFill>
                <a:latin typeface="Panton" panose="00000500000000000000" pitchFamily="50" charset="0"/>
              </a:defRPr>
            </a:lvl3pPr>
            <a:lvl4pPr>
              <a:defRPr>
                <a:solidFill>
                  <a:srgbClr val="242F62"/>
                </a:solidFill>
                <a:latin typeface="Panton" panose="00000500000000000000" pitchFamily="50" charset="0"/>
              </a:defRPr>
            </a:lvl4pPr>
            <a:lvl5pPr>
              <a:defRPr>
                <a:solidFill>
                  <a:srgbClr val="242F62"/>
                </a:solidFill>
                <a:latin typeface="Panton" panose="00000500000000000000" pitchFamily="50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3"/>
          <a:srcRect l="8302" t="33750" r="64580" b="43609"/>
          <a:stretch/>
        </p:blipFill>
        <p:spPr>
          <a:xfrm>
            <a:off x="133020" y="83528"/>
            <a:ext cx="3783956" cy="88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uanj.perez\Downloads\logo-yucata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9" y="139938"/>
            <a:ext cx="16510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0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8600"/>
            <a:ext cx="12192000" cy="83954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943587"/>
            <a:ext cx="10972800" cy="9471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F62"/>
                </a:solidFill>
                <a:latin typeface="Panton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6034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F62"/>
                </a:solidFill>
                <a:latin typeface="Panton" panose="00000500000000000000" pitchFamily="50" charset="0"/>
              </a:defRPr>
            </a:lvl1pPr>
            <a:lvl2pPr>
              <a:defRPr>
                <a:solidFill>
                  <a:srgbClr val="242F62"/>
                </a:solidFill>
                <a:latin typeface="Panton" panose="00000500000000000000" pitchFamily="50" charset="0"/>
              </a:defRPr>
            </a:lvl2pPr>
            <a:lvl3pPr>
              <a:defRPr>
                <a:solidFill>
                  <a:srgbClr val="242F62"/>
                </a:solidFill>
              </a:defRPr>
            </a:lvl3pPr>
            <a:lvl4pPr>
              <a:defRPr>
                <a:solidFill>
                  <a:srgbClr val="242F62"/>
                </a:solidFill>
                <a:latin typeface="Panton" panose="00000500000000000000" pitchFamily="50" charset="0"/>
              </a:defRPr>
            </a:lvl4pPr>
            <a:lvl5pPr>
              <a:defRPr>
                <a:solidFill>
                  <a:srgbClr val="242F62"/>
                </a:solidFill>
                <a:latin typeface="Panton" panose="00000500000000000000" pitchFamily="50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3"/>
          <a:srcRect l="8302" t="33750" r="64580" b="43609"/>
          <a:stretch/>
        </p:blipFill>
        <p:spPr>
          <a:xfrm>
            <a:off x="133020" y="83528"/>
            <a:ext cx="3783956" cy="88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734954"/>
            <a:ext cx="12211817" cy="840904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379" y="5875338"/>
            <a:ext cx="10363200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242F62"/>
                </a:solidFill>
                <a:latin typeface="Panton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379" y="3875088"/>
            <a:ext cx="10363200" cy="20002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E6BB4"/>
                </a:solidFill>
                <a:latin typeface="Panton" panose="00000500000000000000" pitchFamily="50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3"/>
          <a:srcRect l="8302" t="33750" r="64580" b="43609"/>
          <a:stretch/>
        </p:blipFill>
        <p:spPr>
          <a:xfrm>
            <a:off x="133019" y="83528"/>
            <a:ext cx="5624855" cy="13201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018" y="0"/>
            <a:ext cx="1457982" cy="1547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8600"/>
            <a:ext cx="12192000" cy="83954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971599"/>
            <a:ext cx="10972800" cy="919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F62"/>
                </a:solidFill>
                <a:latin typeface="Panton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5350933" cy="603408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242F62"/>
                </a:solidFill>
                <a:latin typeface="Panton" panose="00000500000000000000" pitchFamily="50" charset="0"/>
              </a:defRPr>
            </a:lvl1pPr>
            <a:lvl2pPr>
              <a:defRPr sz="2400">
                <a:solidFill>
                  <a:srgbClr val="242F62"/>
                </a:solidFill>
                <a:latin typeface="Panton" panose="00000500000000000000" pitchFamily="50" charset="0"/>
              </a:defRPr>
            </a:lvl2pPr>
            <a:lvl3pPr>
              <a:defRPr sz="2000">
                <a:solidFill>
                  <a:srgbClr val="242F62"/>
                </a:solidFill>
                <a:latin typeface="Panton" panose="00000500000000000000" pitchFamily="50" charset="0"/>
              </a:defRPr>
            </a:lvl3pPr>
            <a:lvl4pPr>
              <a:defRPr sz="1800">
                <a:solidFill>
                  <a:srgbClr val="242F62"/>
                </a:solidFill>
                <a:latin typeface="Panton" panose="00000500000000000000" pitchFamily="50" charset="0"/>
              </a:defRPr>
            </a:lvl4pPr>
            <a:lvl5pPr>
              <a:defRPr sz="1800">
                <a:solidFill>
                  <a:srgbClr val="242F62"/>
                </a:solidFill>
                <a:latin typeface="Panton" panose="00000500000000000000" pitchFamily="5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31467" y="2133600"/>
            <a:ext cx="5350933" cy="603408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242F62"/>
                </a:solidFill>
                <a:latin typeface="Panton" panose="00000500000000000000" pitchFamily="50" charset="0"/>
              </a:defRPr>
            </a:lvl1pPr>
            <a:lvl2pPr>
              <a:defRPr sz="2400">
                <a:solidFill>
                  <a:srgbClr val="242F62"/>
                </a:solidFill>
                <a:latin typeface="Panton" panose="00000500000000000000" pitchFamily="50" charset="0"/>
              </a:defRPr>
            </a:lvl2pPr>
            <a:lvl3pPr>
              <a:defRPr sz="2000">
                <a:solidFill>
                  <a:srgbClr val="242F62"/>
                </a:solidFill>
                <a:latin typeface="Panton" panose="00000500000000000000" pitchFamily="50" charset="0"/>
              </a:defRPr>
            </a:lvl3pPr>
            <a:lvl4pPr>
              <a:defRPr sz="1800">
                <a:solidFill>
                  <a:srgbClr val="242F62"/>
                </a:solidFill>
                <a:latin typeface="Panton" panose="00000500000000000000" pitchFamily="50" charset="0"/>
              </a:defRPr>
            </a:lvl4pPr>
            <a:lvl5pPr>
              <a:defRPr sz="1800">
                <a:solidFill>
                  <a:srgbClr val="242F62"/>
                </a:solidFill>
                <a:latin typeface="Panton" panose="00000500000000000000" pitchFamily="5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3"/>
          <a:srcRect l="8302" t="33750" r="64580" b="43609"/>
          <a:stretch/>
        </p:blipFill>
        <p:spPr>
          <a:xfrm>
            <a:off x="133020" y="83528"/>
            <a:ext cx="3783956" cy="88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8600"/>
            <a:ext cx="12192000" cy="83954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971599"/>
            <a:ext cx="10972800" cy="919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F62"/>
                </a:solidFill>
                <a:latin typeface="Panton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2046288"/>
            <a:ext cx="5387623" cy="854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42F62"/>
                </a:solidFill>
                <a:latin typeface="Panton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900364"/>
            <a:ext cx="5387623" cy="52673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42F62"/>
                </a:solidFill>
                <a:latin typeface="Panton" panose="00000500000000000000" pitchFamily="50" charset="0"/>
              </a:defRPr>
            </a:lvl1pPr>
            <a:lvl2pPr>
              <a:defRPr sz="2000">
                <a:solidFill>
                  <a:srgbClr val="242F62"/>
                </a:solidFill>
                <a:latin typeface="Panton" panose="00000500000000000000" pitchFamily="50" charset="0"/>
              </a:defRPr>
            </a:lvl2pPr>
            <a:lvl3pPr>
              <a:defRPr sz="1800">
                <a:solidFill>
                  <a:srgbClr val="242F62"/>
                </a:solidFill>
                <a:latin typeface="Panton" panose="00000500000000000000" pitchFamily="50" charset="0"/>
              </a:defRPr>
            </a:lvl3pPr>
            <a:lvl4pPr>
              <a:defRPr sz="1600">
                <a:solidFill>
                  <a:srgbClr val="242F62"/>
                </a:solidFill>
                <a:latin typeface="Panton" panose="00000500000000000000" pitchFamily="50" charset="0"/>
              </a:defRPr>
            </a:lvl4pPr>
            <a:lvl5pPr>
              <a:defRPr sz="1600">
                <a:solidFill>
                  <a:srgbClr val="242F62"/>
                </a:solidFill>
                <a:latin typeface="Panton" panose="00000500000000000000" pitchFamily="50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4780" y="2046288"/>
            <a:ext cx="5387621" cy="854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42F62"/>
                </a:solidFill>
                <a:latin typeface="Panton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4780" y="2900364"/>
            <a:ext cx="5387621" cy="52673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42F62"/>
                </a:solidFill>
                <a:latin typeface="Panton" panose="00000500000000000000" pitchFamily="50" charset="0"/>
              </a:defRPr>
            </a:lvl1pPr>
            <a:lvl2pPr>
              <a:defRPr sz="2000">
                <a:solidFill>
                  <a:srgbClr val="242F62"/>
                </a:solidFill>
                <a:latin typeface="Panton" panose="00000500000000000000" pitchFamily="50" charset="0"/>
              </a:defRPr>
            </a:lvl2pPr>
            <a:lvl3pPr>
              <a:defRPr sz="1800">
                <a:solidFill>
                  <a:srgbClr val="242F62"/>
                </a:solidFill>
                <a:latin typeface="Panton" panose="00000500000000000000" pitchFamily="50" charset="0"/>
              </a:defRPr>
            </a:lvl3pPr>
            <a:lvl4pPr>
              <a:defRPr sz="1600">
                <a:solidFill>
                  <a:srgbClr val="242F62"/>
                </a:solidFill>
                <a:latin typeface="Panton" panose="00000500000000000000" pitchFamily="50" charset="0"/>
              </a:defRPr>
            </a:lvl4pPr>
            <a:lvl5pPr>
              <a:defRPr sz="1600">
                <a:solidFill>
                  <a:srgbClr val="242F62"/>
                </a:solidFill>
                <a:latin typeface="Panton" panose="00000500000000000000" pitchFamily="50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3"/>
          <a:srcRect l="8302" t="33750" r="64580" b="43609"/>
          <a:stretch/>
        </p:blipFill>
        <p:spPr>
          <a:xfrm>
            <a:off x="133020" y="83528"/>
            <a:ext cx="3783956" cy="88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971599"/>
            <a:ext cx="10972800" cy="919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F62"/>
                </a:solidFill>
                <a:latin typeface="Panton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8600"/>
            <a:ext cx="12192000" cy="83954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3"/>
          <a:srcRect l="8302" t="33750" r="64580" b="43609"/>
          <a:stretch/>
        </p:blipFill>
        <p:spPr>
          <a:xfrm>
            <a:off x="133020" y="83528"/>
            <a:ext cx="3783956" cy="88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8600"/>
            <a:ext cx="12192000" cy="83954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3"/>
          <a:srcRect l="8302" t="33750" r="64580" b="43609"/>
          <a:stretch/>
        </p:blipFill>
        <p:spPr>
          <a:xfrm>
            <a:off x="133020" y="83528"/>
            <a:ext cx="3783956" cy="88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8600"/>
            <a:ext cx="12192000" cy="83954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971600"/>
            <a:ext cx="4010379" cy="9413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242F62"/>
                </a:solidFill>
                <a:latin typeface="Panton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971600"/>
            <a:ext cx="6815666" cy="719608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42F62"/>
                </a:solidFill>
                <a:latin typeface="Panton" panose="00000500000000000000" pitchFamily="50" charset="0"/>
              </a:defRPr>
            </a:lvl1pPr>
            <a:lvl2pPr>
              <a:defRPr sz="2800">
                <a:solidFill>
                  <a:srgbClr val="242F62"/>
                </a:solidFill>
                <a:latin typeface="Panton" panose="00000500000000000000" pitchFamily="50" charset="0"/>
              </a:defRPr>
            </a:lvl2pPr>
            <a:lvl3pPr>
              <a:defRPr sz="2400">
                <a:solidFill>
                  <a:srgbClr val="242F62"/>
                </a:solidFill>
                <a:latin typeface="Panton" panose="00000500000000000000" pitchFamily="50" charset="0"/>
              </a:defRPr>
            </a:lvl3pPr>
            <a:lvl4pPr>
              <a:defRPr sz="2000">
                <a:solidFill>
                  <a:srgbClr val="242F62"/>
                </a:solidFill>
                <a:latin typeface="Panton" panose="00000500000000000000" pitchFamily="50" charset="0"/>
              </a:defRPr>
            </a:lvl4pPr>
            <a:lvl5pPr>
              <a:defRPr sz="2000">
                <a:solidFill>
                  <a:srgbClr val="242F62"/>
                </a:solidFill>
                <a:latin typeface="Panton" panose="00000500000000000000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912938"/>
            <a:ext cx="4010379" cy="6254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242F62"/>
                </a:solidFill>
                <a:latin typeface="Panton" panose="00000500000000000000" pitchFamily="50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3"/>
          <a:srcRect l="8302" t="33750" r="64580" b="43609"/>
          <a:stretch/>
        </p:blipFill>
        <p:spPr>
          <a:xfrm>
            <a:off x="133020" y="83528"/>
            <a:ext cx="3783956" cy="88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8600"/>
            <a:ext cx="12192000" cy="83954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90423" y="6400800"/>
            <a:ext cx="7315200" cy="7556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242F62"/>
                </a:solidFill>
                <a:latin typeface="Panton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90423" y="971599"/>
            <a:ext cx="7315200" cy="533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90423" y="7156450"/>
            <a:ext cx="7315200" cy="107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242F62"/>
                </a:solidFill>
                <a:latin typeface="Panton" panose="00000500000000000000" pitchFamily="50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3"/>
          <a:srcRect l="8302" t="33750" r="64580" b="43609"/>
          <a:stretch/>
        </p:blipFill>
        <p:spPr>
          <a:xfrm>
            <a:off x="133020" y="83528"/>
            <a:ext cx="3783956" cy="88807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96" r:id="rId10"/>
    <p:sldLayoutId id="2147483676" r:id="rId11"/>
    <p:sldLayoutId id="2147483675" r:id="rId12"/>
    <p:sldLayoutId id="2147483697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sz="2400" dirty="0">
                <a:latin typeface="Barlow" panose="00000500000000000000" pitchFamily="2" charset="0"/>
              </a:rPr>
              <a:t>PERSONAL CAPACITADO EN EL USO DE COMPRANET EN LAS DEPENDENCIAS ESTATALES Y MUNICIPIOS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4989275"/>
            <a:ext cx="4502084" cy="300138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816" y="1873800"/>
            <a:ext cx="4502084" cy="300138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32" y="1896594"/>
            <a:ext cx="4467892" cy="297859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816" y="4989275"/>
            <a:ext cx="4502084" cy="300138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380112" y="8036287"/>
            <a:ext cx="28365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2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s-MX" sz="1400" i="1" dirty="0">
                <a:solidFill>
                  <a:srgbClr val="0A2E62"/>
                </a:solidFill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al 31 de marzo 2020.</a:t>
            </a:r>
            <a:endParaRPr lang="es-MX" sz="1400" i="1" dirty="0">
              <a:solidFill>
                <a:srgbClr val="0A2E62"/>
              </a:solidFill>
              <a:effectLst/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853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sz="2400" dirty="0">
                <a:latin typeface="Barlow" panose="00000500000000000000" pitchFamily="2" charset="0"/>
              </a:rPr>
              <a:t>PERSONAL CAPACITADO EN EL USO DE COMPRANET EN LAS DEPENDENCIAS ESTATALES Y MUNICIPIOS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380112" y="8036287"/>
            <a:ext cx="28365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2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s-MX" sz="1400" i="1" dirty="0">
                <a:solidFill>
                  <a:srgbClr val="0A2E62"/>
                </a:solidFill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al 31 de marzo 2020.</a:t>
            </a:r>
            <a:endParaRPr lang="es-MX" sz="1400" i="1" dirty="0">
              <a:solidFill>
                <a:srgbClr val="0A2E62"/>
              </a:solidFill>
              <a:effectLst/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8594" r="18618"/>
          <a:stretch/>
        </p:blipFill>
        <p:spPr>
          <a:xfrm>
            <a:off x="6303270" y="2051720"/>
            <a:ext cx="5702424" cy="545154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5638" t="2145" r="25737" b="3117"/>
          <a:stretch/>
        </p:blipFill>
        <p:spPr>
          <a:xfrm>
            <a:off x="375014" y="2293215"/>
            <a:ext cx="590465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11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Diapositiva 1 - &amp;quot;Dirección de Auditoría&amp;#x0D;&amp;#x0A;al Sector Centralizado&amp;quot;&quot;/&gt;&lt;property id=&quot;20307&quot; value=&quot;256&quot;/&gt;&lt;/object&gt;&lt;object type=&quot;3&quot; unique_id=&quot;10004&quot;&gt;&lt;property id=&quot;20148&quot; value=&quot;5&quot;/&gt;&lt;property id=&quot;20300&quot; value=&quot;Diapositiva 2 - &amp;quot;Dirección de Auditoría&amp;#x0D;&amp;#x0A;al Sector Centralizado&amp;quot;&quot;/&gt;&lt;property id=&quot;20307&quot; value=&quot;258&quot;/&gt;&lt;/object&gt;&lt;object type=&quot;3&quot; unique_id=&quot;10005&quot;&gt;&lt;property id=&quot;20148&quot; value=&quot;5&quot;/&gt;&lt;property id=&quot;20300&quot; value=&quot;Diapositiva 3 - &amp;quot;Dirección de Auditoría&amp;#x0D;&amp;#x0A;al Sector Centralizado&amp;quot;&quot;/&gt;&lt;property id=&quot;20307&quot; value=&quot;259&quot;/&gt;&lt;/object&gt;&lt;object type=&quot;3&quot; unique_id=&quot;10006&quot;&gt;&lt;property id=&quot;20148&quot; value=&quot;5&quot;/&gt;&lt;property id=&quot;20300&quot; value=&quot;Diapositiva 4 - &amp;quot;Dirección de Auditoría&amp;#x0D;&amp;#x0A;al Sector Centralizado&amp;quot;&quot;/&gt;&lt;property id=&quot;20307&quot; value=&quot;260&quot;/&gt;&lt;/object&gt;&lt;object type=&quot;3&quot; unique_id=&quot;10007&quot;&gt;&lt;property id=&quot;20148&quot; value=&quot;5&quot;/&gt;&lt;property id=&quot;20300&quot; value=&quot;Diapositiva 5 - &amp;quot;Dirección de Auditoría&amp;#x0D;&amp;#x0A;al Sector Centralizado&amp;quot;&quot;/&gt;&lt;property id=&quot;20307&quot; value=&quot;261&quot;/&gt;&lt;/object&gt;&lt;object type=&quot;3&quot; unique_id=&quot;10008&quot;&gt;&lt;property id=&quot;20148&quot; value=&quot;5&quot;/&gt;&lt;property id=&quot;20300&quot; value=&quot;Diapositiva 6 - &amp;quot;Dirección de Auditoría&amp;#x0D;&amp;#x0A;al Sector Centralizado&amp;quot;&quot;/&gt;&lt;property id=&quot;20307&quot; value=&quot;262&quot;/&gt;&lt;/object&gt;&lt;object type=&quot;3&quot; unique_id=&quot;10009&quot;&gt;&lt;property id=&quot;20148&quot; value=&quot;5&quot;/&gt;&lt;property id=&quot;20300&quot; value=&quot;Diapositiva 7 - &amp;quot;Dirección de Auditoría&amp;#x0D;&amp;#x0A;al Sector Centralizado&amp;quot;&quot;/&gt;&lt;property id=&quot;20307&quot; value=&quot;263&quot;/&gt;&lt;/object&gt;&lt;object type=&quot;3&quot; unique_id=&quot;10010&quot;&gt;&lt;property id=&quot;20148&quot; value=&quot;5&quot;/&gt;&lt;property id=&quot;20300&quot; value=&quot;Diapositiva 8 - &amp;quot;Dirección de Auditoría&amp;#x0D;&amp;#x0A;al Sector Centralizado&amp;quot;&quot;/&gt;&lt;property id=&quot;20307&quot; value=&quot;264&quot;/&gt;&lt;/object&gt;&lt;/object&gt;&lt;object type=&quot;8&quot; unique_id=&quot;1002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Cápsulas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ápsul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ápsula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9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005C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16833</TotalTime>
  <Words>40</Words>
  <Application>Microsoft Office PowerPoint</Application>
  <PresentationFormat>Personalizado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1" baseType="lpstr">
      <vt:lpstr>Arial</vt:lpstr>
      <vt:lpstr>Barlow</vt:lpstr>
      <vt:lpstr>Calibri</vt:lpstr>
      <vt:lpstr>Panton</vt:lpstr>
      <vt:lpstr>Panton Black</vt:lpstr>
      <vt:lpstr>Papyrus</vt:lpstr>
      <vt:lpstr>Times New Roman</vt:lpstr>
      <vt:lpstr>Wingdings</vt:lpstr>
      <vt:lpstr>Cápsulas</vt:lpstr>
      <vt:lpstr>PERSONAL CAPACITADO EN EL USO DE COMPRANET EN LAS DEPENDENCIAS ESTATALES Y MUNICIPIOS</vt:lpstr>
      <vt:lpstr>PERSONAL CAPACITADO EN EL USO DE COMPRANET EN LAS DEPENDENCIAS ESTATALES Y MUNICIPIOS</vt:lpstr>
    </vt:vector>
  </TitlesOfParts>
  <Company>Contraloría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Dirección de Auditoría al Sector Centralizado</dc:title>
  <dc:creator>user</dc:creator>
  <cp:lastModifiedBy>Carlos Antonio</cp:lastModifiedBy>
  <cp:revision>520</cp:revision>
  <cp:lastPrinted>2020-02-20T19:38:56Z</cp:lastPrinted>
  <dcterms:created xsi:type="dcterms:W3CDTF">2008-04-28T18:00:27Z</dcterms:created>
  <dcterms:modified xsi:type="dcterms:W3CDTF">2022-06-13T16:41:49Z</dcterms:modified>
</cp:coreProperties>
</file>